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Default Extension="emf" ContentType="image/x-emf"/>
  <Default Extension="wmf" ContentType="image/x-wmf"/>
  <Default Extension="jpg" ContentType="image/jpeg"/>
  <Default Extension="gif" ContentType="image/gif"/>
  <Default Extension="tif" ContentType="image/tiff"/>
  <Default Extension="tiff" ContentType="image/tiff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0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6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3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72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33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29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91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58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2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9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84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541B2-80F8-42B8-9785-40F7365599AD}" type="datetimeFigureOut">
              <a:rPr lang="en-US" smtClean="0"/>
              <a:t>10/19/2015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6F997-29DE-457F-8FC9-9A31CD12B4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2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6" Type="http://schemas.openxmlformats.org/officeDocument/2006/relationships/image" Target="../media/image73.emf"/><Relationship Id="rId7" Type="http://schemas.openxmlformats.org/officeDocument/2006/relationships/image" Target="../media/image74.emf"/><Relationship Id="rId8" Type="http://schemas.openxmlformats.org/officeDocument/2006/relationships/image" Target="../media/image75.emf"/><Relationship Id="rId9" Type="http://schemas.openxmlformats.org/officeDocument/2006/relationships/image" Target="../media/image76.emf"/><Relationship Id="rId10" Type="http://schemas.openxmlformats.org/officeDocument/2006/relationships/image" Target="../media/image77.emf"/><Relationship Id="rId11" Type="http://schemas.openxmlformats.org/officeDocument/2006/relationships/image" Target="../media/image7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emf"/><Relationship Id="rId8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8" Type="http://schemas.openxmlformats.org/officeDocument/2006/relationships/image" Target="../media/image30.emf"/><Relationship Id="rId9" Type="http://schemas.openxmlformats.org/officeDocument/2006/relationships/image" Target="../media/image31.emf"/><Relationship Id="rId10" Type="http://schemas.openxmlformats.org/officeDocument/2006/relationships/image" Target="../media/image32.emf"/><Relationship Id="rId11" Type="http://schemas.openxmlformats.org/officeDocument/2006/relationships/image" Target="../media/image3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9" Type="http://schemas.openxmlformats.org/officeDocument/2006/relationships/image" Target="../media/image40.emf"/><Relationship Id="rId10" Type="http://schemas.openxmlformats.org/officeDocument/2006/relationships/image" Target="../media/image41.emf"/><Relationship Id="rId11" Type="http://schemas.openxmlformats.org/officeDocument/2006/relationships/image" Target="../media/image4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0.emf"/><Relationship Id="rId11" Type="http://schemas.openxmlformats.org/officeDocument/2006/relationships/image" Target="../media/image5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6" Type="http://schemas.openxmlformats.org/officeDocument/2006/relationships/image" Target="../media/image55.emf"/><Relationship Id="rId7" Type="http://schemas.openxmlformats.org/officeDocument/2006/relationships/image" Target="../media/image56.emf"/><Relationship Id="rId8" Type="http://schemas.openxmlformats.org/officeDocument/2006/relationships/image" Target="../media/image57.emf"/><Relationship Id="rId9" Type="http://schemas.openxmlformats.org/officeDocument/2006/relationships/image" Target="../media/image58.emf"/><Relationship Id="rId10" Type="http://schemas.openxmlformats.org/officeDocument/2006/relationships/image" Target="../media/image59.emf"/><Relationship Id="rId11" Type="http://schemas.openxmlformats.org/officeDocument/2006/relationships/image" Target="../media/image6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8" Type="http://schemas.openxmlformats.org/officeDocument/2006/relationships/image" Target="../media/image66.emf"/><Relationship Id="rId9" Type="http://schemas.openxmlformats.org/officeDocument/2006/relationships/image" Target="../media/image67.emf"/><Relationship Id="rId10" Type="http://schemas.openxmlformats.org/officeDocument/2006/relationships/image" Target="../media/image68.emf"/><Relationship Id="rId11" Type="http://schemas.openxmlformats.org/officeDocument/2006/relationships/image" Target="../media/image6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171450"/>
            <a:ext cx="2781299" cy="2781300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876425" y="310515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152650" y="1609725"/>
            <a:ext cx="1771650" cy="85725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38125" y="6115050"/>
            <a:ext cx="6743700" cy="1266826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171450"/>
            <a:ext cx="2781299" cy="2781300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876425" y="310515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152650" y="1609725"/>
            <a:ext cx="1771650" cy="85725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38125" y="6115050"/>
            <a:ext cx="6743700" cy="1266826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171450"/>
            <a:ext cx="2781299" cy="2781300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876425" y="310515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152650" y="1609725"/>
            <a:ext cx="1771650" cy="85725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38125" y="6115050"/>
            <a:ext cx="6743700" cy="1266826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171450"/>
            <a:ext cx="2781299" cy="2781300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876425" y="310515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152650" y="1609725"/>
            <a:ext cx="1771650" cy="85725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38125" y="6115050"/>
            <a:ext cx="6743700" cy="1266826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47625"/>
            <a:ext cx="2781300" cy="2781300"/>
          </a:xfrm>
          <a:prstGeom prst="rect">
            <a:avLst/>
          </a:prstGeom>
        </p:spPr>
      </p:pic>
      <p:pic>
        <p:nvPicPr>
          <p:cNvPr id="3" name="Picture 3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924175" y="5591174"/>
            <a:ext cx="2781300" cy="2781301"/>
          </a:xfrm>
          <a:prstGeom prst="rect">
            <a:avLst/>
          </a:prstGeom>
        </p:spPr>
      </p:pic>
      <p:pic>
        <p:nvPicPr>
          <p:cNvPr id="4" name="Picture 4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" y="2895600"/>
            <a:ext cx="2781300" cy="2781300"/>
          </a:xfrm>
          <a:prstGeom prst="rect">
            <a:avLst/>
          </a:prstGeom>
        </p:spPr>
      </p:pic>
      <p:pic>
        <p:nvPicPr>
          <p:cNvPr id="5" name="Picture 5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" y="5657850"/>
            <a:ext cx="2781300" cy="2781299"/>
          </a:xfrm>
          <a:prstGeom prst="rect">
            <a:avLst/>
          </a:prstGeom>
        </p:spPr>
      </p:pic>
      <p:pic>
        <p:nvPicPr>
          <p:cNvPr id="6" name="Picture 6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209675" y="1790700"/>
            <a:ext cx="85725" cy="1333500"/>
          </a:xfrm>
          <a:prstGeom prst="rect">
            <a:avLst/>
          </a:prstGeom>
        </p:spPr>
      </p:pic>
      <p:pic>
        <p:nvPicPr>
          <p:cNvPr id="7" name="Picture 7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" y="8648701"/>
            <a:ext cx="6743700" cy="1266824"/>
          </a:xfrm>
          <a:prstGeom prst="rect">
            <a:avLst/>
          </a:prstGeom>
        </p:spPr>
      </p:pic>
      <p:pic>
        <p:nvPicPr>
          <p:cNvPr id="8" name="Picture 8"/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667750" y="4581526"/>
            <a:ext cx="2857500" cy="2857498"/>
          </a:xfrm>
          <a:prstGeom prst="rect">
            <a:avLst/>
          </a:prstGeom>
        </p:spPr>
      </p:pic>
      <p:pic>
        <p:nvPicPr>
          <p:cNvPr id="9" name="Picture 9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124200" y="38100"/>
            <a:ext cx="2781300" cy="2781300"/>
          </a:xfrm>
          <a:prstGeom prst="rect">
            <a:avLst/>
          </a:prstGeom>
        </p:spPr>
      </p:pic>
      <p:pic>
        <p:nvPicPr>
          <p:cNvPr id="10" name="Picture 10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162300" y="2771775"/>
            <a:ext cx="2781300" cy="27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5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FCS Express Layout</dc:title>
  <dc:creator>FCS Express</dc:creator>
  <cp:lastModifiedBy>FCS Express</cp:lastModifiedBy>
  <cp:revision>1</cp:revision>
  <dcterms:created xsi:type="dcterms:W3CDTF">2015-10-19T23:50:05Z</dcterms:created>
  <dcterms:modified xsi:type="dcterms:W3CDTF">2015-10-19T23:50:12Z</dcterms:modified>
</cp:coreProperties>
</file>

<file path=docProps/thumbnail.jpeg>
</file>